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7"/>
  </p:notesMasterIdLst>
  <p:sldIdLst>
    <p:sldId id="256" r:id="rId2"/>
    <p:sldId id="257" r:id="rId3"/>
    <p:sldId id="309" r:id="rId4"/>
    <p:sldId id="258" r:id="rId5"/>
    <p:sldId id="259" r:id="rId6"/>
    <p:sldId id="260" r:id="rId7"/>
    <p:sldId id="294" r:id="rId8"/>
    <p:sldId id="261" r:id="rId9"/>
    <p:sldId id="271" r:id="rId10"/>
    <p:sldId id="306" r:id="rId11"/>
    <p:sldId id="264" r:id="rId12"/>
    <p:sldId id="262" r:id="rId13"/>
    <p:sldId id="265" r:id="rId14"/>
    <p:sldId id="305" r:id="rId15"/>
    <p:sldId id="282" r:id="rId16"/>
    <p:sldId id="266" r:id="rId17"/>
    <p:sldId id="263" r:id="rId18"/>
    <p:sldId id="267" r:id="rId19"/>
    <p:sldId id="296" r:id="rId20"/>
    <p:sldId id="302" r:id="rId21"/>
    <p:sldId id="281" r:id="rId22"/>
    <p:sldId id="268" r:id="rId23"/>
    <p:sldId id="269" r:id="rId24"/>
    <p:sldId id="270" r:id="rId25"/>
    <p:sldId id="303" r:id="rId26"/>
    <p:sldId id="310" r:id="rId27"/>
    <p:sldId id="289" r:id="rId28"/>
    <p:sldId id="284" r:id="rId29"/>
    <p:sldId id="286" r:id="rId30"/>
    <p:sldId id="288" r:id="rId31"/>
    <p:sldId id="291" r:id="rId32"/>
    <p:sldId id="290" r:id="rId33"/>
    <p:sldId id="285" r:id="rId34"/>
    <p:sldId id="295" r:id="rId35"/>
    <p:sldId id="283" r:id="rId36"/>
    <p:sldId id="292" r:id="rId37"/>
    <p:sldId id="272" r:id="rId38"/>
    <p:sldId id="273" r:id="rId39"/>
    <p:sldId id="274" r:id="rId40"/>
    <p:sldId id="275" r:id="rId41"/>
    <p:sldId id="276" r:id="rId42"/>
    <p:sldId id="304" r:id="rId43"/>
    <p:sldId id="280" r:id="rId44"/>
    <p:sldId id="277" r:id="rId45"/>
    <p:sldId id="307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6E072"/>
    <a:srgbClr val="6DD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59" autoAdjust="0"/>
    <p:restoredTop sz="86501" autoAdjust="0"/>
  </p:normalViewPr>
  <p:slideViewPr>
    <p:cSldViewPr>
      <p:cViewPr varScale="1">
        <p:scale>
          <a:sx n="63" d="100"/>
          <a:sy n="63" d="100"/>
        </p:scale>
        <p:origin x="-13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76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B5D6A-CE7D-49B4-AB3F-4686A334783A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A4D84-3164-4FED-8B9F-7BB513EE10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331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A4D84-3164-4FED-8B9F-7BB513EE102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&#1086;&#1090;%20&#1088;.&#1075;\&#1082;&#1072;&#1076;&#1077;&#1090;&#1082;&#1080;\6fe86150ff8f0d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9036050" cy="6256337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ОДИН ДЕНЬ ИЗ ЖИЗНИ ПЯТИКЛАССНИКА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6fe86150ff8f0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Tm="573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5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88640"/>
            <a:ext cx="8619701" cy="646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6598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0" y="5949950"/>
            <a:ext cx="8785225" cy="785813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64008" indent="0" algn="ctr">
              <a:buNone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Основы Безопасности Жизни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SC00962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r="1315"/>
          <a:stretch/>
        </p:blipFill>
        <p:spPr>
          <a:xfrm>
            <a:off x="214282" y="214290"/>
            <a:ext cx="8634413" cy="5741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6415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85725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Вот какие мы активные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Содержимое 8" descr="DSC00960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r="4702" b="7319"/>
          <a:stretch/>
        </p:blipFill>
        <p:spPr>
          <a:xfrm>
            <a:off x="4027746" y="1124743"/>
            <a:ext cx="4936038" cy="3600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DSC00946.JP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/>
          <a:srcRect l="11133" b="6994"/>
          <a:stretch/>
        </p:blipFill>
        <p:spPr>
          <a:xfrm>
            <a:off x="323528" y="2703868"/>
            <a:ext cx="4968552" cy="3897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273"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3779912" cy="251343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Строевая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Содержимое 4" descr="DSC00965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l="28818" t="13756" r="15845" b="32297"/>
          <a:stretch/>
        </p:blipFill>
        <p:spPr>
          <a:xfrm>
            <a:off x="3995936" y="260648"/>
            <a:ext cx="4872216" cy="3549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DSC0096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79512" y="2996952"/>
            <a:ext cx="4824536" cy="3618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4745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009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568952" cy="642671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Сдача рапорта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4977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00973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1359"/>
          <a:stretch/>
        </p:blipFill>
        <p:spPr>
          <a:xfrm>
            <a:off x="323528" y="259080"/>
            <a:ext cx="8567399" cy="6338272"/>
          </a:xfrm>
        </p:spPr>
      </p:pic>
    </p:spTree>
  </p:cSld>
  <p:clrMapOvr>
    <a:masterClrMapping/>
  </p:clrMapOvr>
  <p:transition spd="slow" advTm="5178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3995936" cy="139903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Математика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Содержимое 6" descr="DSC0100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779912" y="188640"/>
            <a:ext cx="5143504" cy="3857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4" descr="DSC0099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85719" y="2786058"/>
            <a:ext cx="5086357" cy="3814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303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39903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Все готовы отвечать!!!!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Содержимое 4" descr="DSC0095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4608512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DSC0095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3969" y="3068960"/>
            <a:ext cx="4614664" cy="3460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090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725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Английский язык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DSC01011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t="11261" b="1671"/>
          <a:stretch/>
        </p:blipFill>
        <p:spPr>
          <a:xfrm>
            <a:off x="289063" y="980729"/>
            <a:ext cx="8603417" cy="561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4858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1025.JPG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 t="130" b="130"/>
          <a:stretch>
            <a:fillRect/>
          </a:stretch>
        </p:blipFill>
        <p:spPr>
          <a:xfrm>
            <a:off x="285720" y="285728"/>
            <a:ext cx="4230688" cy="3163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70" r="-566"/>
          <a:stretch/>
        </p:blipFill>
        <p:spPr bwMode="auto">
          <a:xfrm>
            <a:off x="4770120" y="260648"/>
            <a:ext cx="4125848" cy="3164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93" t="7557" r="3487" b="36544"/>
          <a:stretch/>
        </p:blipFill>
        <p:spPr bwMode="auto">
          <a:xfrm>
            <a:off x="251520" y="3691820"/>
            <a:ext cx="4259520" cy="2949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30" b="9400"/>
          <a:stretch/>
        </p:blipFill>
        <p:spPr bwMode="auto">
          <a:xfrm>
            <a:off x="4770120" y="3691820"/>
            <a:ext cx="4125848" cy="29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091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6124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DSC009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Tm="4059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1021.JPG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 t="130" b="130"/>
          <a:stretch>
            <a:fillRect/>
          </a:stretch>
        </p:blipFill>
        <p:spPr>
          <a:xfrm>
            <a:off x="0" y="0"/>
            <a:ext cx="9144000" cy="7000875"/>
          </a:xfrm>
        </p:spPr>
      </p:pic>
    </p:spTree>
  </p:cSld>
  <p:clrMapOvr>
    <a:masterClrMapping/>
  </p:clrMapOvr>
  <p:transition advTm="6842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725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Пора на обед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1390193452806.jpg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519" b="15711"/>
          <a:stretch/>
        </p:blipFill>
        <p:spPr>
          <a:xfrm>
            <a:off x="311739" y="1124744"/>
            <a:ext cx="8496981" cy="5454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4723">
    <p:comb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964613" cy="981075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Пора 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обед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SDC11358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l="317" t="26727" r="19027" b="-3196"/>
          <a:stretch/>
        </p:blipFill>
        <p:spPr>
          <a:xfrm>
            <a:off x="357158" y="1157288"/>
            <a:ext cx="8424862" cy="5700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4814">
    <p:cover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SDC11366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t="2024" b="130"/>
          <a:stretch/>
        </p:blipFill>
        <p:spPr>
          <a:xfrm>
            <a:off x="428596" y="357166"/>
            <a:ext cx="8424862" cy="6183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719138" y="549275"/>
            <a:ext cx="8424862" cy="10795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64008" indent="0" algn="ctr">
              <a:buNone/>
            </a:pP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Информатика 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5109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Фото483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9512" y="188640"/>
            <a:ext cx="5167349" cy="4149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Содержимое 11" descr="Фото483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851920" y="2665131"/>
            <a:ext cx="5070356" cy="4042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5171">
        <p:circle/>
      </p:transition>
    </mc:Choice>
    <mc:Fallback>
      <p:transition spd="slow" advTm="5171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306" y="2643182"/>
            <a:ext cx="5276039" cy="396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Фото4829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3"/>
          <a:srcRect t="19308" r="33694" b="15552"/>
          <a:stretch/>
        </p:blipFill>
        <p:spPr>
          <a:xfrm>
            <a:off x="214281" y="285728"/>
            <a:ext cx="5331505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4837"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10" descr="Фото4835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53446" t="12717" r="23099" b="46879"/>
          <a:stretch/>
        </p:blipFill>
        <p:spPr>
          <a:xfrm>
            <a:off x="323528" y="332656"/>
            <a:ext cx="4477072" cy="619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Овальная выноска 5"/>
          <p:cNvSpPr/>
          <p:nvPr/>
        </p:nvSpPr>
        <p:spPr>
          <a:xfrm rot="3543416">
            <a:off x="4238936" y="725843"/>
            <a:ext cx="6070865" cy="5743287"/>
          </a:xfrm>
          <a:prstGeom prst="wedgeEllipseCallout">
            <a:avLst/>
          </a:prstGeom>
          <a:solidFill>
            <a:srgbClr val="6DD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00600" y="674400"/>
            <a:ext cx="4572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 хочу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попросить не волноваться за нас, мы </a:t>
            </a: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здесь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ведём </a:t>
            </a: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себя хорошо.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 ещё я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постараюсь хорошо учиться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стать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отличником.</a:t>
            </a:r>
            <a:endParaRPr lang="ru-RU" sz="32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4373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7494"/>
            <a:ext cx="3610744" cy="625785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DSC00988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l="22931" t="130" r="29270" b="10326"/>
          <a:stretch/>
        </p:blipFill>
        <p:spPr>
          <a:xfrm>
            <a:off x="4670425" y="333375"/>
            <a:ext cx="4473575" cy="6219825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48680" y="360472"/>
            <a:ext cx="6827837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22936" y="1543864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 </a:t>
            </a: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хочу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пожелать своим</a:t>
            </a:r>
            <a:endParaRPr lang="ru-RU" sz="32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0" algn="ctr"/>
            <a: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родителям</a:t>
            </a:r>
            <a: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счастья, здоровья и всего самого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Наилучшего.</a:t>
            </a:r>
            <a:endParaRPr lang="ru-RU" sz="32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4831">
    <p:pull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267494"/>
            <a:ext cx="3610744" cy="6329858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Содержимое 3" descr="DSC00982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1684" r="29767" b="6479"/>
          <a:stretch/>
        </p:blipFill>
        <p:spPr>
          <a:xfrm>
            <a:off x="395536" y="260648"/>
            <a:ext cx="4419600" cy="6379901"/>
          </a:xfrm>
        </p:spPr>
      </p:pic>
      <p:sp>
        <p:nvSpPr>
          <p:cNvPr id="3" name="Овальная выноска 2"/>
          <p:cNvSpPr/>
          <p:nvPr/>
        </p:nvSpPr>
        <p:spPr>
          <a:xfrm rot="3543416">
            <a:off x="4663695" y="743248"/>
            <a:ext cx="4953639" cy="5366175"/>
          </a:xfrm>
          <a:prstGeom prst="wedgeEllipseCallout">
            <a:avLst/>
          </a:prstGeom>
          <a:solidFill>
            <a:srgbClr val="6DD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604008" y="1902841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Здесь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мы столкнулись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необходимостью </a:t>
            </a:r>
          </a:p>
          <a:p>
            <a:pPr lvl="0" algn="ctr"/>
            <a: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</a:t>
            </a: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чить устав,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 я с этим справился.</a:t>
            </a:r>
            <a:endParaRPr lang="ru-RU" sz="32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4462">
    <p:wheel spokes="8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0985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l="22563" t="130" r="32959" b="4128"/>
          <a:stretch/>
        </p:blipFill>
        <p:spPr>
          <a:xfrm>
            <a:off x="4605338" y="260350"/>
            <a:ext cx="4538662" cy="6408738"/>
          </a:xfrm>
        </p:spPr>
      </p:pic>
      <p:sp>
        <p:nvSpPr>
          <p:cNvPr id="6" name="Выноска-облако 5"/>
          <p:cNvSpPr/>
          <p:nvPr/>
        </p:nvSpPr>
        <p:spPr>
          <a:xfrm rot="18337639" flipH="1">
            <a:off x="-967075" y="307657"/>
            <a:ext cx="5256644" cy="5578454"/>
          </a:xfrm>
          <a:prstGeom prst="cloudCallout">
            <a:avLst/>
          </a:prstGeom>
          <a:solidFill>
            <a:srgbClr val="6DD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124744"/>
            <a:ext cx="3888432" cy="3744416"/>
          </a:xfrm>
        </p:spPr>
        <p:txBody>
          <a:bodyPr/>
          <a:lstStyle/>
          <a:p>
            <a:pPr marL="0" lvl="0" algn="ctr">
              <a:spcBef>
                <a:spcPts val="0"/>
              </a:spcBef>
            </a:pP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А я желаю</a:t>
            </a:r>
            <a:b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 всем счастья и здоровья!</a:t>
            </a:r>
            <a:endParaRPr lang="ru-RU" sz="32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ea typeface="+mn-ea"/>
              <a:cs typeface="+mn-cs"/>
            </a:endParaRPr>
          </a:p>
        </p:txBody>
      </p:sp>
    </p:spTree>
  </p:cSld>
  <p:clrMapOvr>
    <a:masterClrMapping/>
  </p:clrMapOvr>
  <p:transition advTm="5149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3" t="23333" r="16166"/>
          <a:stretch/>
        </p:blipFill>
        <p:spPr>
          <a:xfrm>
            <a:off x="357157" y="428604"/>
            <a:ext cx="8501123" cy="60722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3682752" cy="157733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Утро в казарме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535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7494"/>
            <a:ext cx="3754760" cy="63298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DSC00987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l="30958" t="130" r="24272" b="15664"/>
          <a:stretch/>
        </p:blipFill>
        <p:spPr>
          <a:xfrm>
            <a:off x="4652963" y="260350"/>
            <a:ext cx="4491037" cy="6337300"/>
          </a:xfr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48680" y="446192"/>
            <a:ext cx="6827837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52536" y="173000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Здесь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мы столкнулись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 необходимостью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учить устав,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 я с этим справился.</a:t>
            </a:r>
            <a:endParaRPr lang="ru-RU" sz="32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3774">
    <p:pull dir="r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0990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l="23737" t="-508" r="25632" b="130"/>
          <a:stretch/>
        </p:blipFill>
        <p:spPr>
          <a:xfrm>
            <a:off x="0" y="254000"/>
            <a:ext cx="4535488" cy="6259513"/>
          </a:xfr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20687"/>
            <a:ext cx="6065837" cy="509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76056" y="267494"/>
            <a:ext cx="3816424" cy="6185842"/>
          </a:xfrm>
        </p:spPr>
        <p:txBody>
          <a:bodyPr/>
          <a:lstStyle/>
          <a:p>
            <a:pPr marL="0" lvl="0" algn="ctr">
              <a:spcBef>
                <a:spcPts val="0"/>
              </a:spcBef>
            </a:pPr>
            <a: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Я хочу </a:t>
            </a:r>
            <a:b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пообещать, что буду стараться измениться</a:t>
            </a:r>
            <a:b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 к лучшему.</a:t>
            </a:r>
            <a: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</a:br>
            <a:endParaRPr lang="ru-RU" dirty="0"/>
          </a:p>
        </p:txBody>
      </p:sp>
    </p:spTree>
  </p:cSld>
  <p:clrMapOvr>
    <a:masterClrMapping/>
  </p:clrMapOvr>
  <p:transition advTm="5044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0989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l="22910" t="131" r="28333" b="5893"/>
          <a:stretch/>
        </p:blipFill>
        <p:spPr>
          <a:xfrm>
            <a:off x="4494213" y="188913"/>
            <a:ext cx="4649787" cy="6461125"/>
          </a:xfr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16632" y="620689"/>
            <a:ext cx="6039296" cy="535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808" y="528142"/>
            <a:ext cx="3744416" cy="6329858"/>
          </a:xfrm>
        </p:spPr>
        <p:txBody>
          <a:bodyPr/>
          <a:lstStyle/>
          <a:p>
            <a:pPr marL="0" lvl="0" algn="ctr">
              <a:spcBef>
                <a:spcPts val="0"/>
              </a:spcBef>
            </a:pP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Здесь у нас увеличилось количество занятий. Иногда мы занимаемся до 5 вечера, но я к этому уже привык</a:t>
            </a:r>
            <a: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</a:br>
            <a:endParaRPr lang="ru-RU" dirty="0"/>
          </a:p>
        </p:txBody>
      </p:sp>
    </p:spTree>
  </p:cSld>
  <p:clrMapOvr>
    <a:masterClrMapping/>
  </p:clrMapOvr>
  <p:transition advTm="4857">
    <p:split orient="vert" dir="in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0984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l="28671" t="131" r="25847" b="12839"/>
          <a:stretch/>
        </p:blipFill>
        <p:spPr>
          <a:xfrm>
            <a:off x="0" y="260350"/>
            <a:ext cx="4541838" cy="6354763"/>
          </a:xfr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912" y="116632"/>
            <a:ext cx="6416475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46773" y="260648"/>
            <a:ext cx="3682752" cy="6257850"/>
          </a:xfrm>
        </p:spPr>
        <p:txBody>
          <a:bodyPr/>
          <a:lstStyle/>
          <a:p>
            <a:pPr marL="0" lvl="0" algn="ctr">
              <a:spcBef>
                <a:spcPts val="0"/>
              </a:spcBef>
            </a:pPr>
            <a: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Я хочу </a:t>
            </a:r>
            <a:b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пообещать родителям, что буду подтягиваться </a:t>
            </a:r>
            <a:b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в учёбе </a:t>
            </a:r>
            <a:b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</a:b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>и пожелать долгих лет жизни.</a:t>
            </a:r>
            <a: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  <a:t/>
            </a:r>
            <a:b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ea typeface="+mn-ea"/>
                <a:cs typeface="+mn-cs"/>
              </a:rPr>
            </a:br>
            <a:endParaRPr lang="ru-RU" dirty="0"/>
          </a:p>
        </p:txBody>
      </p:sp>
    </p:spTree>
  </p:cSld>
  <p:clrMapOvr>
    <a:masterClrMapping/>
  </p:clrMapOvr>
  <p:transition advTm="3831">
    <p:wheel spokes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4032448" cy="6192688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5" name="Рисунок 4" descr="DSC00992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l="21523" t="130" r="23498" b="130"/>
          <a:stretch/>
        </p:blipFill>
        <p:spPr>
          <a:xfrm>
            <a:off x="4513263" y="333375"/>
            <a:ext cx="4630737" cy="6191250"/>
          </a:xfr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20688" y="260648"/>
            <a:ext cx="6827837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05050" y="1268760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 хочу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попросить, чтобы родители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не волновались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 нас, потому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что мы здесь 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 у себя</a:t>
            </a:r>
          </a:p>
          <a:p>
            <a:pPr lvl="0" algn="ctr"/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дома.</a:t>
            </a:r>
            <a:endParaRPr lang="ru-RU" sz="32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5175">
    <p:strips dir="r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267494"/>
            <a:ext cx="3754760" cy="618584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DSC00981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2500" r="28000" b="7847"/>
          <a:stretch/>
        </p:blipFill>
        <p:spPr>
          <a:xfrm>
            <a:off x="323528" y="260648"/>
            <a:ext cx="4486788" cy="6264696"/>
          </a:xfrm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77594" flipH="1">
            <a:off x="3961186" y="1098649"/>
            <a:ext cx="5904655" cy="4517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45888" y="270892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 </a:t>
            </a:r>
            <a:r>
              <a:rPr lang="ru-RU" sz="32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хочу пожелать всем всего самого наилучшего. </a:t>
            </a:r>
            <a:endParaRPr lang="ru-RU" sz="32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4696">
    <p:whee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7494"/>
            <a:ext cx="3960440" cy="6257850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5" name="Рисунок 4" descr="DSC00991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l="23027" t="4887" r="26369" b="4455"/>
          <a:stretch/>
        </p:blipFill>
        <p:spPr>
          <a:xfrm>
            <a:off x="4481513" y="260350"/>
            <a:ext cx="4662487" cy="6264275"/>
          </a:xfr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80728" y="260648"/>
            <a:ext cx="6827837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86453" y="1324779"/>
            <a:ext cx="3757759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 обещаю 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своим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родителям, 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 постараюсь 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хорошо 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учиться.</a:t>
            </a:r>
            <a:endParaRPr lang="ru-RU" sz="32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4670">
    <p:strips dir="l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27856"/>
            <a:ext cx="3117032" cy="2681064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теперь пора домой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Содержимое 4" descr="139019000882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1520" y="188640"/>
            <a:ext cx="5088565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7" descr="SDC1135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779912" y="2834934"/>
            <a:ext cx="5118720" cy="3839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57632" y="4653136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rgbClr val="CF543F">
                        <a:satMod val="155000"/>
                      </a:srgbClr>
                    </a:gs>
                    <a:gs pos="100000">
                      <a:srgbClr val="CF543F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j-ea"/>
                <a:cs typeface="+mj-cs"/>
              </a:rPr>
              <a:t>Вечернее построение</a:t>
            </a:r>
            <a:endParaRPr lang="ru-RU" sz="1400" dirty="0"/>
          </a:p>
        </p:txBody>
      </p:sp>
    </p:spTree>
  </p:cSld>
  <p:clrMapOvr>
    <a:masterClrMapping/>
  </p:clrMapOvr>
  <p:transition advTm="4831"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667"/>
          <a:stretch/>
        </p:blipFill>
        <p:spPr bwMode="auto">
          <a:xfrm>
            <a:off x="5038806" y="3573016"/>
            <a:ext cx="3901869" cy="3125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5196" y="2420887"/>
            <a:ext cx="4908153" cy="3672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88024" y="260648"/>
            <a:ext cx="3888432" cy="215339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Время домашнего задания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20140116_193204-1.jpg"/>
          <p:cNvPicPr>
            <a:picLocks noGrp="1" noChangeAspect="1"/>
          </p:cNvPicPr>
          <p:nvPr>
            <p:ph type="pic" idx="4294967295"/>
          </p:nvPr>
        </p:nvPicPr>
        <p:blipFill>
          <a:blip r:embed="rId4"/>
          <a:srcRect t="20837" b="20837"/>
          <a:stretch>
            <a:fillRect/>
          </a:stretch>
        </p:blipFill>
        <p:spPr>
          <a:xfrm>
            <a:off x="0" y="188913"/>
            <a:ext cx="4032250" cy="301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171">
    <p:checke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50544"/>
            <a:ext cx="8229600" cy="139903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Опять учиться…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Рисунок 6" descr="20140116_193239-2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t="9893" b="19397"/>
          <a:stretch/>
        </p:blipFill>
        <p:spPr>
          <a:xfrm>
            <a:off x="571472" y="285728"/>
            <a:ext cx="8245475" cy="5437188"/>
          </a:xfrm>
        </p:spPr>
      </p:pic>
    </p:spTree>
  </p:cSld>
  <p:clrMapOvr>
    <a:masterClrMapping/>
  </p:clrMapOvr>
  <p:transition advTm="5531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147248" cy="129614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Утреннее построение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Содержимое 4" descr="SDC11352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30213" y="188913"/>
            <a:ext cx="8713787" cy="6534150"/>
          </a:xfrm>
        </p:spPr>
      </p:pic>
    </p:spTree>
  </p:cSld>
  <p:clrMapOvr>
    <a:masterClrMapping/>
  </p:clrMapOvr>
  <p:transition advTm="5112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140116_193504-1.jpg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 t="130" b="130"/>
          <a:stretch>
            <a:fillRect/>
          </a:stretch>
        </p:blipFill>
        <p:spPr>
          <a:xfrm>
            <a:off x="285720" y="1142984"/>
            <a:ext cx="7334250" cy="5486400"/>
          </a:xfrm>
        </p:spPr>
      </p:pic>
      <p:sp>
        <p:nvSpPr>
          <p:cNvPr id="6" name="Овальная выноска 5"/>
          <p:cNvSpPr/>
          <p:nvPr/>
        </p:nvSpPr>
        <p:spPr>
          <a:xfrm rot="1692099">
            <a:off x="3707938" y="-376572"/>
            <a:ext cx="5400530" cy="3794722"/>
          </a:xfrm>
          <a:prstGeom prst="wedgeEllipseCallout">
            <a:avLst/>
          </a:prstGeom>
          <a:solidFill>
            <a:srgbClr val="C6E0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34779" y="29344"/>
            <a:ext cx="4546848" cy="2657450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Так… Кажется мы это сегодня проходили…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advTm="5039">
    <p:blinds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140116_193217-2-1.jpg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t="14187" b="14187"/>
          <a:stretch>
            <a:fillRect/>
          </a:stretch>
        </p:blipFill>
        <p:spPr>
          <a:xfrm>
            <a:off x="214282" y="1357298"/>
            <a:ext cx="7056438" cy="5280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1113" y="-531440"/>
            <a:ext cx="4935096" cy="408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62661" y="62068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200" b="1" dirty="0" smtClean="0">
                <a:ln w="1905"/>
                <a:gradFill>
                  <a:gsLst>
                    <a:gs pos="0">
                      <a:srgbClr val="786C71">
                        <a:shade val="20000"/>
                        <a:satMod val="200000"/>
                      </a:srgbClr>
                    </a:gs>
                    <a:gs pos="78000">
                      <a:srgbClr val="786C71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86C71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Ну, очень интересное задание!!!</a:t>
            </a:r>
            <a:endParaRPr lang="ru-RU" dirty="0"/>
          </a:p>
        </p:txBody>
      </p:sp>
    </p:spTree>
  </p:cSld>
  <p:clrMapOvr>
    <a:masterClrMapping/>
  </p:clrMapOvr>
  <p:transition advTm="6125">
    <p:push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то4840.jpg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t="130" b="130"/>
          <a:stretch>
            <a:fillRect/>
          </a:stretch>
        </p:blipFill>
        <p:spPr>
          <a:xfrm>
            <a:off x="357158" y="285728"/>
            <a:ext cx="8496300" cy="6356350"/>
          </a:xfrm>
        </p:spPr>
      </p:pic>
      <p:sp>
        <p:nvSpPr>
          <p:cNvPr id="3" name="Овальная выноска 2"/>
          <p:cNvSpPr/>
          <p:nvPr/>
        </p:nvSpPr>
        <p:spPr>
          <a:xfrm rot="2630592">
            <a:off x="4797168" y="-570217"/>
            <a:ext cx="4568912" cy="4360003"/>
          </a:xfrm>
          <a:prstGeom prst="wedgeEllipseCallout">
            <a:avLst/>
          </a:prstGeom>
          <a:solidFill>
            <a:srgbClr val="C6E0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43264" y="907175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200" b="1" dirty="0" smtClean="0">
                <a:ln w="1905"/>
                <a:gradFill>
                  <a:gsLst>
                    <a:gs pos="0">
                      <a:srgbClr val="786C71">
                        <a:shade val="20000"/>
                        <a:satMod val="200000"/>
                      </a:srgbClr>
                    </a:gs>
                    <a:gs pos="78000">
                      <a:srgbClr val="786C71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86C71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Аккуратность прежде всего</a:t>
            </a: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advTm="4916">
    <p:comb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Фото4839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57158" y="928670"/>
            <a:ext cx="7489825" cy="5616575"/>
          </a:xfrm>
        </p:spPr>
      </p:pic>
      <p:sp>
        <p:nvSpPr>
          <p:cNvPr id="3" name="Выноска-облако 2"/>
          <p:cNvSpPr/>
          <p:nvPr/>
        </p:nvSpPr>
        <p:spPr>
          <a:xfrm rot="3213698">
            <a:off x="5271581" y="-332382"/>
            <a:ext cx="4315551" cy="4436219"/>
          </a:xfrm>
          <a:prstGeom prst="cloudCallout">
            <a:avLst/>
          </a:prstGeom>
          <a:solidFill>
            <a:srgbClr val="C6E0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25427" y="404664"/>
            <a:ext cx="38185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200" b="1" dirty="0" smtClean="0">
                <a:ln w="1905"/>
                <a:gradFill>
                  <a:gsLst>
                    <a:gs pos="0">
                      <a:srgbClr val="786C71">
                        <a:shade val="20000"/>
                        <a:satMod val="200000"/>
                      </a:srgbClr>
                    </a:gs>
                    <a:gs pos="78000">
                      <a:srgbClr val="786C71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86C71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Эх! Математика – царица наук…</a:t>
            </a: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4878">
        <p14:ripple/>
      </p:transition>
    </mc:Choice>
    <mc:Fallback>
      <p:transition spd="slow" advTm="487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140116_193217-1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23156" y="404664"/>
            <a:ext cx="5156574" cy="6110456"/>
          </a:xfrm>
        </p:spPr>
      </p:pic>
      <p:sp>
        <p:nvSpPr>
          <p:cNvPr id="3" name="Выноска-облако 2"/>
          <p:cNvSpPr/>
          <p:nvPr/>
        </p:nvSpPr>
        <p:spPr>
          <a:xfrm rot="16549001" flipH="1">
            <a:off x="-1129862" y="262261"/>
            <a:ext cx="5201485" cy="4601213"/>
          </a:xfrm>
          <a:prstGeom prst="cloudCallout">
            <a:avLst/>
          </a:prstGeom>
          <a:solidFill>
            <a:srgbClr val="C6E0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815120" y="119675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4200" b="1" dirty="0" smtClean="0">
                <a:ln w="1905"/>
                <a:gradFill>
                  <a:gsLst>
                    <a:gs pos="0">
                      <a:srgbClr val="786C71">
                        <a:shade val="20000"/>
                        <a:satMod val="200000"/>
                      </a:srgbClr>
                    </a:gs>
                    <a:gs pos="78000">
                      <a:srgbClr val="786C71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86C71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Вот так</a:t>
            </a:r>
          </a:p>
          <a:p>
            <a:pPr lvl="0" algn="ctr"/>
            <a:r>
              <a:rPr lang="ru-RU" sz="4200" b="1" dirty="0" smtClean="0">
                <a:ln w="1905"/>
                <a:gradFill>
                  <a:gsLst>
                    <a:gs pos="0">
                      <a:srgbClr val="786C71">
                        <a:shade val="20000"/>
                        <a:satMod val="200000"/>
                      </a:srgbClr>
                    </a:gs>
                    <a:gs pos="78000">
                      <a:srgbClr val="786C71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86C71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грызём</a:t>
            </a:r>
          </a:p>
          <a:p>
            <a:pPr lvl="0" algn="ctr"/>
            <a:r>
              <a:rPr lang="ru-RU" sz="4200" b="1" dirty="0" smtClean="0">
                <a:ln w="1905"/>
                <a:gradFill>
                  <a:gsLst>
                    <a:gs pos="0">
                      <a:srgbClr val="786C71">
                        <a:shade val="20000"/>
                        <a:satMod val="200000"/>
                      </a:srgbClr>
                    </a:gs>
                    <a:gs pos="78000">
                      <a:srgbClr val="786C71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86C71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гранит</a:t>
            </a:r>
          </a:p>
          <a:p>
            <a:pPr lvl="0" algn="ctr"/>
            <a:r>
              <a:rPr lang="ru-RU" sz="4200" b="1" dirty="0" smtClean="0">
                <a:ln w="1905"/>
                <a:gradFill>
                  <a:gsLst>
                    <a:gs pos="0">
                      <a:srgbClr val="786C71">
                        <a:shade val="20000"/>
                        <a:satMod val="200000"/>
                      </a:srgbClr>
                    </a:gs>
                    <a:gs pos="78000">
                      <a:srgbClr val="786C71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86C71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науки…</a:t>
            </a: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advTm="4773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84" y="-8032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2480" y="290265"/>
            <a:ext cx="8568952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j-ea"/>
                <a:cs typeface="+mj-cs"/>
              </a:rPr>
              <a:t>Наш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j-ea"/>
                <a:cs typeface="+mj-cs"/>
              </a:rPr>
              <a:t>дружный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+mj-ea"/>
                <a:cs typeface="+mj-cs"/>
              </a:rPr>
              <a:t>класс</a:t>
            </a:r>
            <a:endParaRPr lang="ru-RU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899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0" y="267494"/>
            <a:ext cx="3312368" cy="236941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Завтрак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Содержимое 4" descr="SDC113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5143504" cy="3857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Фото4873-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563888" y="2636912"/>
            <a:ext cx="5319472" cy="3989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5514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DSC0093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23928" y="260648"/>
            <a:ext cx="4930900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Содержимое 4" descr="DSC0093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85720" y="2796322"/>
            <a:ext cx="5072098" cy="3806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3250704" cy="236941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Ждем </a:t>
            </a:r>
            <a:b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автобус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5107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0934.JPG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 cstate="print"/>
          <a:srcRect l="-1259" t="130" b="130"/>
          <a:stretch/>
        </p:blipFill>
        <p:spPr>
          <a:xfrm>
            <a:off x="214282" y="285728"/>
            <a:ext cx="8643998" cy="6310313"/>
          </a:xfrm>
        </p:spPr>
      </p:pic>
    </p:spTree>
  </p:cSld>
  <p:clrMapOvr>
    <a:masterClrMapping/>
  </p:clrMapOvr>
  <p:transition advTm="4990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едим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Содержимое 4" descr="DSC0094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196752"/>
            <a:ext cx="5040560" cy="3780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DSC00943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139952" y="3068960"/>
            <a:ext cx="4800533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4991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901940130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32" y="260648"/>
            <a:ext cx="8544950" cy="6408711"/>
          </a:xfrm>
        </p:spPr>
      </p:pic>
    </p:spTree>
  </p:cSld>
  <p:clrMapOvr>
    <a:masterClrMapping/>
  </p:clrMapOvr>
  <p:transition advTm="5043"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571</TotalTime>
  <Words>226</Words>
  <Application>Microsoft Office PowerPoint</Application>
  <PresentationFormat>Экран (4:3)</PresentationFormat>
  <Paragraphs>69</Paragraphs>
  <Slides>45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Яркая</vt:lpstr>
      <vt:lpstr>ОДИН ДЕНЬ ИЗ ЖИЗНИ ПЯТИКЛАССНИКА</vt:lpstr>
      <vt:lpstr>Слайд 2</vt:lpstr>
      <vt:lpstr>Утро в казарме</vt:lpstr>
      <vt:lpstr>Утреннее построение</vt:lpstr>
      <vt:lpstr>Завтрак </vt:lpstr>
      <vt:lpstr>Ждем  автобус</vt:lpstr>
      <vt:lpstr>Слайд 7</vt:lpstr>
      <vt:lpstr>Мы едим</vt:lpstr>
      <vt:lpstr>Слайд 9</vt:lpstr>
      <vt:lpstr>Слайд 10</vt:lpstr>
      <vt:lpstr>Слайд 11</vt:lpstr>
      <vt:lpstr>Вот какие мы активные</vt:lpstr>
      <vt:lpstr>Строевая </vt:lpstr>
      <vt:lpstr>Сдача рапорта</vt:lpstr>
      <vt:lpstr>Слайд 15</vt:lpstr>
      <vt:lpstr>Математика</vt:lpstr>
      <vt:lpstr>Все готовы отвечать!!!!</vt:lpstr>
      <vt:lpstr>Английский язык</vt:lpstr>
      <vt:lpstr>Слайд 19</vt:lpstr>
      <vt:lpstr>Слайд 20</vt:lpstr>
      <vt:lpstr>Пора на обед</vt:lpstr>
      <vt:lpstr>Пора на обед</vt:lpstr>
      <vt:lpstr>Слайд 23</vt:lpstr>
      <vt:lpstr>Слайд 24</vt:lpstr>
      <vt:lpstr>Слайд 25</vt:lpstr>
      <vt:lpstr>Слайд 26</vt:lpstr>
      <vt:lpstr>Слайд 27</vt:lpstr>
      <vt:lpstr>Слайд 28</vt:lpstr>
      <vt:lpstr>А я желаю  всем счастья и здоровья!</vt:lpstr>
      <vt:lpstr>Слайд 30</vt:lpstr>
      <vt:lpstr>Я хочу  пообещать, что буду стараться измениться  к лучшему. </vt:lpstr>
      <vt:lpstr>Здесь у нас увеличилось количество занятий. Иногда мы занимаемся до 5 вечера, но я к этому уже привык </vt:lpstr>
      <vt:lpstr>Я хочу  пообещать родителям, что буду подтягиваться  в учёбе  и пожелать долгих лет жизни. </vt:lpstr>
      <vt:lpstr>Слайд 34</vt:lpstr>
      <vt:lpstr>Слайд 35</vt:lpstr>
      <vt:lpstr>Слайд 36</vt:lpstr>
      <vt:lpstr>А теперь пора домой</vt:lpstr>
      <vt:lpstr>Время домашнего задания</vt:lpstr>
      <vt:lpstr>Опять учиться…</vt:lpstr>
      <vt:lpstr>Так… Кажется мы это сегодня проходили…</vt:lpstr>
      <vt:lpstr>Слайд 41</vt:lpstr>
      <vt:lpstr>Слайд 42</vt:lpstr>
      <vt:lpstr>Слайд 43</vt:lpstr>
      <vt:lpstr>Слайд 44</vt:lpstr>
      <vt:lpstr>Слайд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Один день из жизни пятиклассника</dc:title>
  <dc:creator>Румия</dc:creator>
  <cp:lastModifiedBy>RUMIA</cp:lastModifiedBy>
  <cp:revision>61</cp:revision>
  <dcterms:created xsi:type="dcterms:W3CDTF">2014-01-21T06:19:34Z</dcterms:created>
  <dcterms:modified xsi:type="dcterms:W3CDTF">2014-02-05T13:50:51Z</dcterms:modified>
</cp:coreProperties>
</file>